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972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직사각형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타원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타원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직사각형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직사각형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직선 연결선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타원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타원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직사각형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3" name="직사각형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직사각형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타원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타원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2" name="내용 개체 틀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선 연결선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직사각형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직사각형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직사각형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직사각형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15" name="직선 연결선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내용 개체 틀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6" name="내용 개체 틀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5" name="타원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타원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23" name="제목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직사각형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직사각형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직사각형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직사각형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직사각형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내용 개체 틀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0" name="타원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타원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21" name="직사각형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ko-KR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선 연결선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직사각형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직사각형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타원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타원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22" name="직사각형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C203123-E138-4A55-B8A0-015B8266EFB6}" type="datetimeFigureOut">
              <a:rPr lang="ko-KR" altLang="en-US" smtClean="0"/>
              <a:pPr/>
              <a:t>2013-09-04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타원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타원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rtl="0" eaLnBrk="1" latinLnBrk="1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1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1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1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1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rearth.net/" TargetMode="External"/><Relationship Id="rId2" Type="http://schemas.openxmlformats.org/officeDocument/2006/relationships/hyperlink" Target="mailto:jyu@kangwon.ac.k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geochemistry.korearth.net/index.php/Geochemical_Analysis_N_Lab" TargetMode="External"/><Relationship Id="rId2" Type="http://schemas.openxmlformats.org/officeDocument/2006/relationships/hyperlink" Target="http://www.korearth.net/lecture/geochem/gchem_anal/contents.php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1112862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강원대학교 지질학과</a:t>
            </a:r>
            <a:endParaRPr lang="en-US" altLang="ko-KR" dirty="0" smtClean="0"/>
          </a:p>
          <a:p>
            <a:r>
              <a:rPr lang="ko-KR" altLang="en-US" dirty="0" smtClean="0"/>
              <a:t>유재</a:t>
            </a:r>
            <a:r>
              <a:rPr lang="ko-KR" altLang="en-US" dirty="0"/>
              <a:t>영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59632" y="3861048"/>
            <a:ext cx="6858000" cy="990600"/>
          </a:xfrm>
        </p:spPr>
        <p:txBody>
          <a:bodyPr>
            <a:normAutofit fontScale="90000"/>
          </a:bodyPr>
          <a:lstStyle/>
          <a:p>
            <a:r>
              <a:rPr lang="en-US" altLang="ko-KR" sz="2000" dirty="0" smtClean="0"/>
              <a:t>330053</a:t>
            </a:r>
            <a:br>
              <a:rPr lang="en-US" altLang="ko-KR" sz="2000" dirty="0" smtClean="0"/>
            </a:br>
            <a:r>
              <a:rPr lang="ko-KR" altLang="en-US" sz="4400" dirty="0" smtClean="0"/>
              <a:t>지구화학 분석학 및 실험</a:t>
            </a:r>
            <a:endParaRPr lang="ko-KR" altLang="en-US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교과목개요</a:t>
            </a:r>
            <a:r>
              <a:rPr lang="en-US" altLang="ko-KR" dirty="0" smtClean="0"/>
              <a:t>(</a:t>
            </a:r>
            <a:r>
              <a:rPr lang="en-US" altLang="ko-KR" dirty="0" smtClean="0"/>
              <a:t>1/4)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smtClean="0"/>
              <a:t>담당교수</a:t>
            </a:r>
            <a:r>
              <a:rPr lang="en-US" altLang="ko-KR" sz="3200" dirty="0" smtClean="0"/>
              <a:t>:</a:t>
            </a:r>
            <a:endParaRPr lang="en-US" altLang="ko-KR" sz="3200" dirty="0" smtClean="0"/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ko-KR" altLang="en-US" sz="2400" b="1" dirty="0" smtClean="0"/>
              <a:t>유재영</a:t>
            </a:r>
            <a:endParaRPr lang="en-US" altLang="ko-KR" sz="2400" b="1" dirty="0" smtClean="0"/>
          </a:p>
          <a:p>
            <a:pPr>
              <a:buNone/>
            </a:pPr>
            <a:r>
              <a:rPr lang="en-US" altLang="ko-KR" sz="2400" dirty="0" smtClean="0"/>
              <a:t>	</a:t>
            </a:r>
            <a:r>
              <a:rPr lang="ko-KR" altLang="en-US" sz="2400" dirty="0" smtClean="0"/>
              <a:t>자</a:t>
            </a:r>
            <a:r>
              <a:rPr lang="en-US" altLang="ko-KR" sz="2400" dirty="0" smtClean="0"/>
              <a:t>3-212</a:t>
            </a:r>
            <a:endParaRPr lang="en-US" altLang="ko-KR" sz="2400" dirty="0" smtClean="0"/>
          </a:p>
          <a:p>
            <a:pPr>
              <a:buNone/>
            </a:pPr>
            <a:r>
              <a:rPr lang="en-US" altLang="ko-KR" sz="2400" dirty="0" smtClean="0"/>
              <a:t>	</a:t>
            </a:r>
            <a:r>
              <a:rPr lang="en-US" altLang="ko-KR" sz="2400" dirty="0" smtClean="0"/>
              <a:t>Ext</a:t>
            </a:r>
            <a:r>
              <a:rPr lang="en-US" altLang="ko-KR" sz="2400" dirty="0" smtClean="0"/>
              <a:t>. 8557</a:t>
            </a:r>
          </a:p>
          <a:p>
            <a:pPr>
              <a:buNone/>
            </a:pPr>
            <a:r>
              <a:rPr lang="en-US" altLang="ko-KR" sz="2400" dirty="0" smtClean="0"/>
              <a:t>	Email: </a:t>
            </a:r>
            <a:r>
              <a:rPr lang="en-US" altLang="ko-KR" sz="2400" dirty="0" smtClean="0">
                <a:hlinkClick r:id="rId2"/>
              </a:rPr>
              <a:t>jyu@kangwon.ac.kr</a:t>
            </a:r>
            <a:endParaRPr lang="en-US" altLang="ko-KR" sz="2400" dirty="0" smtClean="0"/>
          </a:p>
          <a:p>
            <a:pPr>
              <a:buNone/>
            </a:pPr>
            <a:r>
              <a:rPr lang="en-US" altLang="ko-KR" sz="2400" dirty="0" smtClean="0"/>
              <a:t>	Web: </a:t>
            </a:r>
            <a:r>
              <a:rPr lang="en-US" altLang="ko-KR" sz="2400" dirty="0" smtClean="0">
                <a:hlinkClick r:id="rId3"/>
              </a:rPr>
              <a:t>www.korearth.net</a:t>
            </a:r>
            <a:endParaRPr lang="en-US" altLang="ko-KR" sz="2400" dirty="0" smtClean="0"/>
          </a:p>
          <a:p>
            <a:pPr>
              <a:buNone/>
            </a:pPr>
            <a:r>
              <a:rPr lang="en-US" altLang="ko-KR" sz="2400" dirty="0" smtClean="0"/>
              <a:t>	</a:t>
            </a:r>
            <a:r>
              <a:rPr lang="ko-KR" altLang="en-US" sz="2400" dirty="0" smtClean="0"/>
              <a:t>면담시간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가능한 시간 아무 때나</a:t>
            </a:r>
            <a:endParaRPr lang="en-US" altLang="ko-KR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교과목개요</a:t>
            </a:r>
            <a:r>
              <a:rPr lang="en-US" altLang="ko-KR" dirty="0" smtClean="0"/>
              <a:t>(</a:t>
            </a:r>
            <a:r>
              <a:rPr lang="en-US" altLang="ko-KR" dirty="0" smtClean="0"/>
              <a:t>2/4)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b="1" dirty="0" smtClean="0"/>
              <a:t>교과서</a:t>
            </a:r>
            <a:endParaRPr lang="en-US" altLang="ko-KR" b="1" dirty="0" smtClean="0"/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ko-KR" altLang="en-US" sz="2400" dirty="0" smtClean="0"/>
              <a:t>없음</a:t>
            </a:r>
            <a:endParaRPr lang="en-US" altLang="ko-KR" sz="2400" dirty="0" smtClean="0"/>
          </a:p>
          <a:p>
            <a:pPr>
              <a:buNone/>
            </a:pPr>
            <a:endParaRPr lang="en-US" altLang="ko-KR" dirty="0" smtClean="0"/>
          </a:p>
          <a:p>
            <a:r>
              <a:rPr lang="ko-KR" altLang="en-US" b="1" dirty="0" smtClean="0"/>
              <a:t>참고서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부교재</a:t>
            </a:r>
            <a:endParaRPr lang="en-US" altLang="ko-KR" b="1" dirty="0" smtClean="0"/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ko-KR" altLang="en-US" sz="2400" dirty="0" smtClean="0"/>
              <a:t>분석화학</a:t>
            </a:r>
            <a:r>
              <a:rPr lang="en-US" altLang="ko-KR" sz="2400" dirty="0" smtClean="0"/>
              <a:t>/</a:t>
            </a:r>
            <a:r>
              <a:rPr lang="ko-KR" altLang="en-US" sz="2400" dirty="0" smtClean="0"/>
              <a:t>화학분석학 책</a:t>
            </a:r>
            <a:endParaRPr lang="en-US" altLang="ko-KR" sz="2400" dirty="0" smtClean="0"/>
          </a:p>
          <a:p>
            <a:pPr>
              <a:buNone/>
            </a:pPr>
            <a:endParaRPr lang="en-US" altLang="ko-KR" dirty="0" smtClean="0"/>
          </a:p>
          <a:p>
            <a:r>
              <a:rPr lang="en-US" altLang="ko-KR" b="1" dirty="0" smtClean="0"/>
              <a:t>Web Pages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ko-KR" altLang="en-US" sz="2400" dirty="0" smtClean="0"/>
              <a:t>교재</a:t>
            </a:r>
            <a:r>
              <a:rPr lang="en-US" altLang="ko-KR" sz="2400" dirty="0"/>
              <a:t>:</a:t>
            </a:r>
            <a:r>
              <a:rPr lang="en-US" altLang="ko-KR" dirty="0"/>
              <a:t> </a:t>
            </a:r>
            <a:r>
              <a:rPr lang="en-US" altLang="ko-KR" sz="1800" dirty="0">
                <a:hlinkClick r:id="rId2"/>
              </a:rPr>
              <a:t>http://</a:t>
            </a:r>
            <a:r>
              <a:rPr lang="en-US" altLang="ko-KR" sz="1800" dirty="0" smtClean="0">
                <a:hlinkClick r:id="rId2"/>
              </a:rPr>
              <a:t>www.korearth.net/lecture/geochem/gchem_anal/contents.php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/>
              <a:t>	</a:t>
            </a:r>
            <a:r>
              <a:rPr lang="ko-KR" altLang="en-US" sz="2400" dirty="0" smtClean="0"/>
              <a:t>강의</a:t>
            </a:r>
            <a:r>
              <a:rPr lang="en-US" altLang="ko-KR" sz="2400" dirty="0"/>
              <a:t>: </a:t>
            </a:r>
            <a:r>
              <a:rPr lang="en-US" altLang="ko-KR" sz="1600" dirty="0">
                <a:hlinkClick r:id="rId3"/>
              </a:rPr>
              <a:t>http://geochemistry.korearth.net/index.php/Geochemical_Analysis_N_Lab</a:t>
            </a:r>
            <a:endParaRPr lang="en-US" altLang="ko-KR" sz="16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교과목개요</a:t>
            </a:r>
            <a:r>
              <a:rPr lang="en-US" altLang="ko-KR" dirty="0" smtClean="0"/>
              <a:t> </a:t>
            </a:r>
            <a:r>
              <a:rPr lang="en-US" altLang="ko-KR" dirty="0" smtClean="0"/>
              <a:t>(3/4)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b="1" dirty="0" smtClean="0"/>
              <a:t>목표</a:t>
            </a:r>
            <a:endParaRPr lang="en-US" altLang="ko-KR" b="1" dirty="0" smtClean="0"/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ko-KR" altLang="en-US" sz="2400" dirty="0" smtClean="0"/>
              <a:t>다양한 실험 기구를 다룰 줄 알고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지구 구성 물질을 어떻게 분석하는지 이해함</a:t>
            </a:r>
            <a:endParaRPr lang="en-US" altLang="ko-KR" sz="2400" dirty="0" smtClean="0"/>
          </a:p>
          <a:p>
            <a:pPr>
              <a:buNone/>
            </a:pPr>
            <a:endParaRPr lang="en-US" altLang="ko-KR" dirty="0" smtClean="0"/>
          </a:p>
          <a:p>
            <a:r>
              <a:rPr lang="ko-KR" altLang="en-US" b="1" dirty="0" smtClean="0"/>
              <a:t>교과목 진행 방식</a:t>
            </a:r>
            <a:endParaRPr lang="en-US" altLang="ko-KR" b="1" dirty="0" smtClean="0"/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ko-KR" altLang="en-US" sz="2400" dirty="0" smtClean="0"/>
              <a:t>강의 </a:t>
            </a:r>
            <a:r>
              <a:rPr lang="en-US" altLang="ko-KR" sz="2400" dirty="0" smtClean="0"/>
              <a:t>+ </a:t>
            </a:r>
            <a:r>
              <a:rPr lang="ko-KR" altLang="en-US" sz="2400" dirty="0" smtClean="0"/>
              <a:t>실험</a:t>
            </a:r>
            <a:endParaRPr lang="en-US" altLang="ko-KR" sz="2400" dirty="0" smtClean="0"/>
          </a:p>
          <a:p>
            <a:pPr>
              <a:buNone/>
            </a:pPr>
            <a:r>
              <a:rPr lang="en-US" altLang="ko-KR" sz="2400" dirty="0" smtClean="0"/>
              <a:t>	</a:t>
            </a:r>
            <a:r>
              <a:rPr lang="ko-KR" altLang="en-US" sz="2400" dirty="0" smtClean="0"/>
              <a:t>강의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분석 이론 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실험과 직접 연관 없는 내용도 포함</a:t>
            </a:r>
            <a:r>
              <a:rPr lang="en-US" altLang="ko-KR" sz="2400" dirty="0" smtClean="0"/>
              <a:t>)</a:t>
            </a:r>
            <a:endParaRPr lang="en-US" altLang="ko-KR" sz="2400" dirty="0" smtClean="0"/>
          </a:p>
          <a:p>
            <a:pPr>
              <a:buNone/>
            </a:pPr>
            <a:r>
              <a:rPr lang="en-US" altLang="ko-KR" sz="2400" dirty="0" smtClean="0"/>
              <a:t>	</a:t>
            </a:r>
            <a:r>
              <a:rPr lang="ko-KR" altLang="en-US" sz="2400" dirty="0" smtClean="0"/>
              <a:t>실험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조별 프로젝트 수행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주로 화학 분석 작업</a:t>
            </a:r>
            <a:endParaRPr lang="ko-KR" alt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Course Information (4/4)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Grading</a:t>
            </a:r>
          </a:p>
          <a:p>
            <a:pPr lvl="1"/>
            <a:r>
              <a:rPr lang="en-US" altLang="ko-KR" dirty="0" smtClean="0"/>
              <a:t>From A+ to D0</a:t>
            </a:r>
          </a:p>
          <a:p>
            <a:pPr lvl="1"/>
            <a:r>
              <a:rPr lang="en-US" altLang="ko-KR" dirty="0" smtClean="0"/>
              <a:t>Absolute based grading</a:t>
            </a:r>
          </a:p>
          <a:p>
            <a:pPr lvl="1"/>
            <a:r>
              <a:rPr lang="en-US" altLang="ko-KR" dirty="0" smtClean="0"/>
              <a:t>Total score = 0.3(ME+FE+LE)+0.1(Attendance)</a:t>
            </a:r>
          </a:p>
          <a:p>
            <a:pPr lvl="1"/>
            <a:r>
              <a:rPr lang="en-US" altLang="ko-KR" dirty="0" smtClean="0"/>
              <a:t>Absence &gt;1/3 of legitimate attendance </a:t>
            </a:r>
            <a:r>
              <a:rPr lang="en-US" altLang="ko-KR" dirty="0" smtClean="0">
                <a:sym typeface="Wingdings" pitchFamily="2" charset="2"/>
              </a:rPr>
              <a:t> ‘F’</a:t>
            </a:r>
            <a:r>
              <a:rPr lang="en-US" altLang="ko-KR" dirty="0" smtClean="0"/>
              <a:t> 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Prerequisites?</a:t>
            </a:r>
          </a:p>
          <a:p>
            <a:pPr lvl="1"/>
            <a:r>
              <a:rPr lang="en-US" altLang="ko-KR" dirty="0" smtClean="0"/>
              <a:t>None, but any knowledge on analytical chem. will certainly help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Lecture Schedule</a:t>
            </a:r>
            <a:endParaRPr lang="ko-KR" altLang="en-US" dirty="0"/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92722154"/>
              </p:ext>
            </p:extLst>
          </p:nvPr>
        </p:nvGraphicFramePr>
        <p:xfrm>
          <a:off x="467544" y="1556792"/>
          <a:ext cx="8229600" cy="5112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504"/>
                <a:gridCol w="6779096"/>
              </a:tblGrid>
              <a:tr h="37743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Week #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 Lecture Contents</a:t>
                      </a:r>
                      <a:endParaRPr lang="ko-KR" altLang="en-US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지구화학분석학이란</a:t>
                      </a:r>
                      <a:r>
                        <a:rPr lang="en-US" altLang="ko-KR" sz="1400" dirty="0" smtClean="0"/>
                        <a:t>?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2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화학분석의 종류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smtClean="0"/>
                        <a:t>분석 용어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smtClean="0"/>
                        <a:t>정의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smtClean="0"/>
                        <a:t>통계처리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3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분석 결과 평가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smtClean="0"/>
                        <a:t>실험실 안전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smtClean="0"/>
                        <a:t>자주 사용하는 기구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4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시료 채취 및 처리 </a:t>
                      </a:r>
                      <a:r>
                        <a:rPr lang="en-US" altLang="ko-KR" sz="1400" dirty="0" smtClean="0"/>
                        <a:t>1: </a:t>
                      </a:r>
                      <a:r>
                        <a:rPr lang="ko-KR" altLang="en-US" sz="1400" dirty="0" smtClean="0"/>
                        <a:t>물 시료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시료 채취 및 처리</a:t>
                      </a:r>
                      <a:r>
                        <a:rPr lang="en-US" altLang="ko-KR" sz="1400" dirty="0" smtClean="0"/>
                        <a:t>2: </a:t>
                      </a:r>
                      <a:r>
                        <a:rPr lang="ko-KR" altLang="en-US" sz="1400" dirty="0" smtClean="0"/>
                        <a:t>토양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smtClean="0"/>
                        <a:t>암석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smtClean="0"/>
                        <a:t>기타 시료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6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현장 측정 </a:t>
                      </a:r>
                      <a:r>
                        <a:rPr lang="en-US" altLang="ko-KR" sz="1400" dirty="0" smtClean="0"/>
                        <a:t>1: </a:t>
                      </a:r>
                      <a:r>
                        <a:rPr lang="ko-KR" altLang="en-US" sz="1400" dirty="0" smtClean="0"/>
                        <a:t>현장 측정의 이유</a:t>
                      </a:r>
                      <a:r>
                        <a:rPr lang="en-US" altLang="ko-KR" sz="1400" dirty="0" smtClean="0"/>
                        <a:t>, pH</a:t>
                      </a:r>
                      <a:r>
                        <a:rPr lang="en-US" altLang="ko-KR" sz="1400" dirty="0" smtClean="0"/>
                        <a:t>, E</a:t>
                      </a:r>
                      <a:r>
                        <a:rPr lang="en-US" altLang="ko-KR" sz="1400" baseline="-25000" dirty="0" smtClean="0"/>
                        <a:t>H</a:t>
                      </a:r>
                      <a:r>
                        <a:rPr lang="en-US" altLang="ko-KR" sz="1400" dirty="0" smtClean="0"/>
                        <a:t>, 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7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현장 측정 </a:t>
                      </a:r>
                      <a:r>
                        <a:rPr lang="en-US" altLang="ko-KR" sz="1400" dirty="0" smtClean="0"/>
                        <a:t>2: </a:t>
                      </a:r>
                      <a:r>
                        <a:rPr lang="ko-KR" altLang="en-US" sz="1400" dirty="0" smtClean="0"/>
                        <a:t>전도도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smtClean="0"/>
                        <a:t>알칼리도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en-US" altLang="ko-KR" sz="1400" baseline="0" dirty="0" smtClean="0"/>
                        <a:t>CO3 </a:t>
                      </a:r>
                      <a:r>
                        <a:rPr lang="ko-KR" altLang="en-US" sz="1400" baseline="0" dirty="0" smtClean="0"/>
                        <a:t>계산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8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중간고사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9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시료 분해</a:t>
                      </a:r>
                      <a:r>
                        <a:rPr lang="en-US" altLang="ko-KR" sz="1400" dirty="0" smtClean="0"/>
                        <a:t>: </a:t>
                      </a:r>
                      <a:r>
                        <a:rPr lang="ko-KR" altLang="en-US" sz="1400" dirty="0" smtClean="0"/>
                        <a:t>시약을 이용한 용해와 용융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기기분석의 기초</a:t>
                      </a:r>
                      <a:r>
                        <a:rPr lang="en-US" altLang="ko-KR" sz="1400" dirty="0" smtClean="0"/>
                        <a:t>: </a:t>
                      </a:r>
                      <a:r>
                        <a:rPr lang="ko-KR" altLang="en-US" sz="1400" dirty="0" smtClean="0"/>
                        <a:t>일반적인 기계장치 및 분석기기의 종류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 smtClean="0"/>
                        <a:t>분광학</a:t>
                      </a:r>
                      <a:r>
                        <a:rPr lang="ko-KR" altLang="en-US" sz="1400" dirty="0" smtClean="0"/>
                        <a:t> </a:t>
                      </a:r>
                      <a:r>
                        <a:rPr lang="en-US" altLang="ko-KR" sz="1400" dirty="0" smtClean="0"/>
                        <a:t>1: </a:t>
                      </a:r>
                      <a:r>
                        <a:rPr lang="ko-KR" altLang="en-US" sz="1400" dirty="0" err="1" smtClean="0"/>
                        <a:t>분광학의</a:t>
                      </a:r>
                      <a:r>
                        <a:rPr lang="ko-KR" altLang="en-US" sz="1400" dirty="0" smtClean="0"/>
                        <a:t> 기초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smtClean="0"/>
                        <a:t>파장과 분석 대상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12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 smtClean="0"/>
                        <a:t>분광학</a:t>
                      </a:r>
                      <a:r>
                        <a:rPr lang="ko-KR" altLang="en-US" sz="1400" dirty="0" smtClean="0"/>
                        <a:t> </a:t>
                      </a:r>
                      <a:r>
                        <a:rPr lang="en-US" altLang="ko-KR" sz="1400" dirty="0" smtClean="0"/>
                        <a:t>2: </a:t>
                      </a:r>
                      <a:r>
                        <a:rPr lang="ko-KR" altLang="en-US" sz="1400" dirty="0" err="1" smtClean="0"/>
                        <a:t>흡광과</a:t>
                      </a:r>
                      <a:r>
                        <a:rPr lang="ko-KR" altLang="en-US" sz="1400" dirty="0" smtClean="0"/>
                        <a:t>  발광분석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en-US" altLang="ko-KR" sz="1400" baseline="0" dirty="0" smtClean="0"/>
                        <a:t>UV-VIS</a:t>
                      </a:r>
                      <a:r>
                        <a:rPr lang="en-US" altLang="ko-KR" sz="1400" baseline="0" dirty="0" smtClean="0"/>
                        <a:t>, AAS, ICP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13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질량분석</a:t>
                      </a:r>
                      <a:r>
                        <a:rPr lang="en-US" altLang="ko-KR" sz="1400" dirty="0" smtClean="0"/>
                        <a:t>: </a:t>
                      </a:r>
                      <a:r>
                        <a:rPr lang="ko-KR" altLang="en-US" sz="1400" dirty="0" smtClean="0"/>
                        <a:t>질량 분석의 원리</a:t>
                      </a:r>
                      <a:r>
                        <a:rPr lang="en-US" altLang="ko-KR" sz="1400" dirty="0" smtClean="0"/>
                        <a:t>,</a:t>
                      </a:r>
                      <a:r>
                        <a:rPr lang="en-US" altLang="ko-KR" sz="1400" baseline="0" dirty="0" smtClean="0"/>
                        <a:t> </a:t>
                      </a:r>
                      <a:r>
                        <a:rPr lang="en-US" altLang="ko-KR" sz="1400" baseline="0" dirty="0" smtClean="0"/>
                        <a:t>ICP-MS, GC-MS, SIRMS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14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기타 분석 방법</a:t>
                      </a:r>
                      <a:r>
                        <a:rPr lang="en-US" altLang="ko-KR" sz="1400" dirty="0" smtClean="0"/>
                        <a:t>: </a:t>
                      </a:r>
                      <a:r>
                        <a:rPr lang="en-US" altLang="ko-KR" sz="1400" dirty="0" smtClean="0"/>
                        <a:t>IC,</a:t>
                      </a:r>
                      <a:r>
                        <a:rPr lang="en-US" altLang="ko-KR" sz="1400" baseline="0" dirty="0" smtClean="0"/>
                        <a:t> XRD, XRF, EPMA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기말 고사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실험노트</a:t>
            </a:r>
            <a:r>
              <a:rPr lang="en-US" altLang="ko-KR" dirty="0" smtClean="0"/>
              <a:t> (</a:t>
            </a:r>
            <a:r>
              <a:rPr lang="ko-KR" altLang="en-US" dirty="0" smtClean="0"/>
              <a:t>실험 기록부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sz="2400" dirty="0" smtClean="0"/>
              <a:t>실험실에서 진행된 모든 사항을 기록하는 노트를 각자 마련</a:t>
            </a:r>
            <a:r>
              <a:rPr lang="en-US" altLang="ko-KR" sz="2400" dirty="0" smtClean="0"/>
              <a:t>.</a:t>
            </a:r>
            <a:endParaRPr lang="en-US" altLang="ko-KR" sz="2400" dirty="0" smtClean="0"/>
          </a:p>
          <a:p>
            <a:r>
              <a:rPr lang="ko-KR" altLang="en-US" sz="2400" dirty="0" smtClean="0"/>
              <a:t>쪽수 매기기</a:t>
            </a:r>
            <a:endParaRPr lang="en-US" altLang="ko-KR" sz="2400" dirty="0" smtClean="0"/>
          </a:p>
          <a:p>
            <a:r>
              <a:rPr lang="ko-KR" altLang="en-US" sz="2400" dirty="0" smtClean="0"/>
              <a:t>지워지지 않는 필기구로 기록</a:t>
            </a:r>
            <a:r>
              <a:rPr lang="en-US" altLang="ko-KR" sz="2400" dirty="0" smtClean="0"/>
              <a:t> (</a:t>
            </a:r>
            <a:r>
              <a:rPr lang="ko-KR" altLang="en-US" sz="2400" dirty="0" smtClean="0"/>
              <a:t>지우개 사용 금지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지우거나 교정하려면 기존의 기록을 두 줄로 긋고 그 옆에 다시 기록</a:t>
            </a:r>
            <a:r>
              <a:rPr lang="en-US" altLang="ko-KR" sz="2400" dirty="0" smtClean="0"/>
              <a:t>).</a:t>
            </a:r>
            <a:endParaRPr lang="en-US" altLang="ko-KR" sz="2400" dirty="0" smtClean="0"/>
          </a:p>
          <a:p>
            <a:r>
              <a:rPr lang="ko-KR" altLang="en-US" sz="2400" dirty="0" smtClean="0"/>
              <a:t>어떤 쪽이던 찢어 내지 말 것</a:t>
            </a:r>
            <a:r>
              <a:rPr lang="en-US" altLang="ko-KR" sz="2400" dirty="0" smtClean="0"/>
              <a:t>.</a:t>
            </a:r>
            <a:endParaRPr lang="en-US" altLang="ko-KR" sz="2400" dirty="0" smtClean="0"/>
          </a:p>
          <a:p>
            <a:r>
              <a:rPr lang="ko-KR" altLang="en-US" sz="2400" dirty="0" smtClean="0"/>
              <a:t>첫 쪽은 비워 두고</a:t>
            </a:r>
            <a:r>
              <a:rPr lang="en-US" altLang="ko-KR" sz="2400" dirty="0" smtClean="0"/>
              <a:t>, </a:t>
            </a:r>
            <a:r>
              <a:rPr lang="ko-KR" altLang="en-US" sz="2400" dirty="0" err="1" smtClean="0"/>
              <a:t>두번</a:t>
            </a:r>
            <a:r>
              <a:rPr lang="ko-KR" altLang="en-US" sz="2400" dirty="0" smtClean="0"/>
              <a:t> 째 쪽은 차례를 기록할 것</a:t>
            </a:r>
            <a:r>
              <a:rPr lang="en-US" altLang="ko-KR" sz="2400" dirty="0" smtClean="0"/>
              <a:t>.</a:t>
            </a:r>
            <a:endParaRPr lang="en-US" altLang="ko-KR" sz="2400" dirty="0" smtClean="0"/>
          </a:p>
          <a:p>
            <a:r>
              <a:rPr lang="ko-KR" altLang="en-US" sz="2400" dirty="0" smtClean="0"/>
              <a:t>매번 실험이 끝나면 조교에게 제출할 것</a:t>
            </a:r>
            <a:r>
              <a:rPr lang="en-US" altLang="ko-KR" sz="2400" dirty="0" smtClean="0"/>
              <a:t>. </a:t>
            </a:r>
            <a:endParaRPr lang="ko-KR" altLang="en-US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중앙">
  <a:themeElements>
    <a:clrScheme name="중앙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중앙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중앙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133</TotalTime>
  <Words>273</Words>
  <Application>Microsoft Office PowerPoint</Application>
  <PresentationFormat>화면 슬라이드 쇼(4:3)</PresentationFormat>
  <Paragraphs>78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중앙</vt:lpstr>
      <vt:lpstr>330053 지구화학 분석학 및 실험</vt:lpstr>
      <vt:lpstr>교과목개요(1/4)</vt:lpstr>
      <vt:lpstr>교과목개요(2/4)</vt:lpstr>
      <vt:lpstr>교과목개요 (3/4)</vt:lpstr>
      <vt:lpstr>Course Information (4/4)</vt:lpstr>
      <vt:lpstr>Lecture Schedule</vt:lpstr>
      <vt:lpstr>실험노트 (실험 기록부)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jyy</cp:lastModifiedBy>
  <cp:revision>17</cp:revision>
  <dcterms:created xsi:type="dcterms:W3CDTF">2011-08-29T07:49:50Z</dcterms:created>
  <dcterms:modified xsi:type="dcterms:W3CDTF">2013-09-04T00:19:03Z</dcterms:modified>
</cp:coreProperties>
</file>